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3"/>
  </p:notesMasterIdLst>
  <p:sldIdLst>
    <p:sldId id="256" r:id="rId2"/>
    <p:sldId id="278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8" r:id="rId13"/>
    <p:sldId id="289" r:id="rId14"/>
    <p:sldId id="290" r:id="rId15"/>
    <p:sldId id="291" r:id="rId16"/>
    <p:sldId id="292" r:id="rId17"/>
    <p:sldId id="293" r:id="rId18"/>
    <p:sldId id="294" r:id="rId19"/>
    <p:sldId id="295" r:id="rId20"/>
    <p:sldId id="296" r:id="rId21"/>
    <p:sldId id="297" r:id="rId22"/>
    <p:sldId id="298" r:id="rId23"/>
    <p:sldId id="299" r:id="rId24"/>
    <p:sldId id="300" r:id="rId25"/>
    <p:sldId id="301" r:id="rId26"/>
    <p:sldId id="302" r:id="rId27"/>
    <p:sldId id="303" r:id="rId28"/>
    <p:sldId id="304" r:id="rId29"/>
    <p:sldId id="305" r:id="rId30"/>
    <p:sldId id="306" r:id="rId31"/>
    <p:sldId id="322" r:id="rId3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fbbdb026c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fbbdb026c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bbdb026c0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bbdb026c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bbdb026c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fbbdb026c0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bbdb026c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bbdb026c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fbbdb026c0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bdb026c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bbdb026c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fbbdb026c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mrl.nyu.edu/~perlin/paper445.pdf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6FhG9VKhJg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22: Mapeamentos e Noise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Cada célula pode representar um valor de pixel por exemplo.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7"/>
          <p:cNvSpPr txBox="1">
            <a:spLocks noGrp="1"/>
          </p:cNvSpPr>
          <p:nvPr>
            <p:ph type="title"/>
          </p:nvPr>
        </p:nvSpPr>
        <p:spPr>
          <a:xfrm>
            <a:off x="0" y="1604075"/>
            <a:ext cx="9144000" cy="1832100"/>
          </a:xfrm>
          <a:prstGeom prst="rect">
            <a:avLst/>
          </a:prstGeom>
          <a:solidFill>
            <a:srgbClr val="FF0000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Perlin Noise</a:t>
            </a:r>
            <a:endParaRPr sz="72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1" y="779975"/>
            <a:ext cx="7320821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Bilinear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56" name="Google Shape;556;p5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uma interpolação linear for diretamente utilizada, poderão aparecer artefatos entre os subgrids</a:t>
            </a:r>
            <a:endParaRPr/>
          </a:p>
        </p:txBody>
      </p:sp>
      <p:sp>
        <p:nvSpPr>
          <p:cNvPr id="573" name="Google Shape;5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22" y="1742397"/>
            <a:ext cx="4760099" cy="3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foi usar: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1354983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2413576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 a equação apresenta descontinuidade na sua segunda derivada, dessa forma a equação usada na versão melhorada (improved) é:</a:t>
            </a:r>
            <a:endParaRPr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00" y="3852301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Fade Function</a:t>
            </a:r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200" cy="425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perceber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gerar uma lista de valores aleatórios e armazenar numa matriz e usar como as alturas de uma malha.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41" y="1813253"/>
            <a:ext cx="3247859" cy="250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275" y="1749362"/>
            <a:ext cx="2738074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474900" y="4730775"/>
            <a:ext cx="709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Porém essa abordagem não parece muito natural (orgânica) fora o custo de armazenar todos os valores, que pode ficar bem grande.</a:t>
            </a:r>
            <a:endParaRPr sz="1900"/>
          </a:p>
        </p:txBody>
      </p:sp>
      <p:sp>
        <p:nvSpPr>
          <p:cNvPr id="349" name="Google Shape;349;p32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7375" y="3695130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441729" y="5398667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1414</Words>
  <Application>Microsoft Macintosh PowerPoint</Application>
  <PresentationFormat>On-screen Show (16:10)</PresentationFormat>
  <Paragraphs>204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Consolas</vt:lpstr>
      <vt:lpstr>Georgia</vt:lpstr>
      <vt:lpstr>Verdana</vt:lpstr>
      <vt:lpstr>Personalizar design</vt:lpstr>
      <vt:lpstr>PowerPoint Presentation</vt:lpstr>
      <vt:lpstr>Perlin Noise</vt:lpstr>
      <vt:lpstr>Ruídos</vt:lpstr>
      <vt:lpstr>Ruídos em 1D</vt:lpstr>
      <vt:lpstr>Perlin Noise</vt:lpstr>
      <vt:lpstr>O que é o Perlin Noise</vt:lpstr>
      <vt:lpstr>Terrenos</vt:lpstr>
      <vt:lpstr>Terrenos</vt:lpstr>
      <vt:lpstr>Exemplos usando Perlin Noise</vt:lpstr>
      <vt:lpstr>Artigo do Perlin Noise (Improved)</vt:lpstr>
      <vt:lpstr>Código do Perlin Noise (Improved)</vt:lpstr>
      <vt:lpstr>Função Parametrizada</vt:lpstr>
      <vt:lpstr>Perlin Noise em 2D</vt:lpstr>
      <vt:lpstr>Combinando padrões (Turbulência)</vt:lpstr>
      <vt:lpstr>Explicações da Implementação do Perlin Noise</vt:lpstr>
      <vt:lpstr>Grid para resultado final</vt:lpstr>
      <vt:lpstr>Grid dos valores aleatórios</vt:lpstr>
      <vt:lpstr>Grid dos valores aleatórios</vt:lpstr>
      <vt:lpstr>Número de grids</vt:lpstr>
      <vt:lpstr>Calculando um valor no grid</vt:lpstr>
      <vt:lpstr>Vetores Gradiente 2D</vt:lpstr>
      <vt:lpstr>Vetores Gradiente 3D</vt:lpstr>
      <vt:lpstr>Vetor Distância</vt:lpstr>
      <vt:lpstr>Vetor Distância</vt:lpstr>
      <vt:lpstr>Produtos Escalares dos 4 cantos</vt:lpstr>
      <vt:lpstr>Interpolação Bilinear</vt:lpstr>
      <vt:lpstr>Interpolação Trilinear</vt:lpstr>
      <vt:lpstr>Problemas de Interpolação</vt:lpstr>
      <vt:lpstr>Problemas de Interpolação</vt:lpstr>
      <vt:lpstr>Fade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2023-04-14T23:36:45Z</dcterms:modified>
</cp:coreProperties>
</file>